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298" r:id="rId5"/>
    <p:sldId id="297" r:id="rId6"/>
    <p:sldId id="35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5A7D34-D324-4D11-8109-E2F0FDDBB4DF}" v="2853" dt="2023-02-01T06:45:40.0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04" autoAdjust="0"/>
  </p:normalViewPr>
  <p:slideViewPr>
    <p:cSldViewPr snapToGrid="0">
      <p:cViewPr varScale="1">
        <p:scale>
          <a:sx n="145" d="100"/>
          <a:sy n="145" d="100"/>
        </p:scale>
        <p:origin x="13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7:44:5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1953 194 24575,'0'-1'0,"-1"-1"0,1 0 0,-1 1 0,1-1 0,-1 1 0,0-1 0,1 1 0,-1-1 0,0 1 0,0 0 0,0-1 0,0 1 0,0 0 0,-1 0 0,1 0 0,0 0 0,-1 0 0,1 0 0,0 0 0,-1 0 0,1 0 0,-1 1 0,1-1 0,-3 0 0,-48-15 0,31 11 0,-10-6 0,14 4 0,-1 1 0,0 1 0,0 0 0,-1 1 0,1 1 0,-27-1 0,-106-14 0,24 9 0,-13-1 0,-352 11 0,460 1 0,0 1 0,-56 14 0,-61 18 0,15-16 0,104-15 0,-51 14 0,56-6 0,22-11 0,0 1 0,0 0 0,0-1 0,-1 1 0,1-1 0,0 0 0,-1 0 0,-3 0 0,6-1 0,0 0 0,0 0 0,0-1 0,0 1 0,0 0 0,0-1 0,0 1 0,0-1 0,0 1 0,0-1 0,0 0 0,0 1 0,1-1 0,-1 0 0,0 1 0,1-1 0,-1 0 0,0 0 0,1 0 0,-1 0 0,1 1 0,-1-1 0,1 0 0,-1 0 0,1 0 0,0 0 0,0 0 0,-1 0 0,1 0 0,0 0 0,0 0 0,0 0 0,0-2 0,0-3 0,0 0 0,0 0 0,0 1 0,1-1 0,-1 0 0,1 0 0,1 1 0,-1-1 0,1 0 0,0 1 0,1 0 0,-1-1 0,1 1 0,0 0 0,4-5 0,-2 3 0,-1 1 0,1 0 0,1 0 0,-1 1 0,1 0 0,0 0 0,0 0 0,1 1 0,-1-1 0,14-5 0,-41 26 0,1 0 0,-26 29 0,-2 13 0,39-46 0,0 0 0,-1 0 0,0-1 0,-1-1 0,0 1 0,-19 12 0,30-23 0,-1 0 0,1 0 0,-1 0 0,1 0 0,-1 1 0,1-1 0,-1 0 0,1 0 0,-1 1 0,1-1 0,-1 0 0,1 1 0,-1-1 0,1 1 0,0-1 0,-1 0 0,1 1 0,0-1 0,-1 1 0,1-1 0,0 1 0,-1-1 0,1 1 0,0-1 0,0 1 0,0-1 0,0 1 0,-1-1 0,1 1 0,0 0 0,0-1 0,0 1 0,0-1 0,0 1 0,0-1 0,0 1 0,1 0 0,-1-1 0,0 1 0,0-1 0,0 1 0,0-1 0,1 1 0,-1-1 0,0 1 0,1-1 0,-1 1 0,0-1 0,1 0 0,-1 1 0,0-1 0,1 1 0,-1-1 0,1 0 0,-1 1 0,1-1 0,-1 0 0,1 0 0,-1 1 0,1-1 0,0 0 0,47 17 0,-28-11 0,11 4 0,64 12 0,-25-8 0,-36-5 0,5-1 0,0 2 0,-1 2 0,71 32 0,-24 17-1365,-73-54-5461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7:44:5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913 144 24575,'-99'-2'0,"-107"4"0,183 1 0,1 1 0,-26 8 0,30-6 0,-1-2 0,0 0 0,1-1 0,-23 0 0,-45 8 0,40-4 0,28-3 0,1 0 0,-1 0 0,1 2 0,0 0 0,1 1 0,-1 1 0,1 0 0,1 1 0,0 1 0,0 1 0,1 0 0,0 1 0,-24 26 0,38-38 0,-1 1 0,1-1 0,0 1 0,-1-1 0,1 1 0,0-1 0,-1 1 0,1-1 0,0 0 0,-1 1 0,1-1 0,-1 0 0,1 1 0,-1-1 0,1 0 0,-1 0 0,1 1 0,-1-1 0,1 0 0,-1 0 0,1 0 0,-1 0 0,1 1 0,-1-1 0,0 0 0,1 0 0,-1 0 0,0-1 0,-1-14 0,12-40 0,-6 36 0,0-1 0,1 1 0,1-1 0,0 1 0,2 0 0,0 0 0,19-32 0,-14 28 0,18-41 0,-31 64 0,0 0 0,0 0 0,-1 0 0,1 0 0,0 0 0,0 0 0,0 0 0,0 0 0,0 0 0,0 0 0,0 0 0,0 0 0,0 1 0,-1-1 0,1 0 0,0 0 0,0 0 0,0 0 0,0 0 0,0 0 0,0 0 0,0 0 0,-1 0 0,1 0 0,0 0 0,0 0 0,0-1 0,0 1 0,0 0 0,0 0 0,0 0 0,0 0 0,-1 0 0,1 0 0,0 0 0,0 0 0,0 0 0,0 0 0,0 0 0,0 0 0,0 0 0,0-1 0,0 1 0,0 0 0,0 0 0,0 0 0,-1 0 0,1 0 0,0 0 0,0 0 0,0 0 0,0-1 0,0 1 0,0 0 0,0 0 0,0 0 0,0 0 0,0 0 0,0 0 0,0-1 0,-15 13 0,-16 19 0,21-18 0,1 0 0,1 1 0,1 1 0,-1-1 0,2 1 0,0 0 0,1 1 0,1-1 0,0 1 0,1 0 0,1 0 0,0 0 0,1 24 0,1-18 0,0-7 0,0-1 0,1 0 0,0 1 0,7 25 0,-8-37 0,1 0 0,0 0 0,0-1 0,1 1 0,-1 0 0,0-1 0,1 1 0,0-1 0,0 1 0,0-1 0,0 0 0,0 1 0,0-1 0,0 0 0,1-1 0,-1 1 0,1 0 0,-1-1 0,1 1 0,0-1 0,-1 0 0,1 0 0,0 0 0,0 0 0,0 0 0,0-1 0,0 1 0,4-1 0,20 0 0,-1-1 0,52-9 0,-15 1 0,10 6-1365,-57 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7:44:5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1570 24 24575,'-56'-18'0,"-34"12"0,-111 8 0,66 0 0,-55 13 0,134-8 0,1 2 0,-85 25 0,-1 0 0,95-25 0,-70 24 0,64-14 0,-55 11 0,100-28 0,0 0 0,1 1 0,0 0 0,-1 0 0,1 0 0,-10 9 0,13-11 0,1 1 0,-1 0 0,1 0 0,0 0 0,0 0 0,-1 0 0,2 0 0,-1 1 0,0-1 0,0 1 0,1-1 0,-1 1 0,1 0 0,0 0 0,0-1 0,0 1 0,-1 5 0,2-8 0,0 0 0,0 0 0,0 0 0,0 0 0,0 0 0,0 1 0,0-1 0,0 0 0,0 0 0,0 0 0,0 0 0,0 0 0,0 0 0,0 0 0,0 1 0,0-1 0,0 0 0,0 0 0,0 0 0,0 0 0,0 0 0,0 0 0,0 0 0,0 1 0,0-1 0,0 0 0,0 0 0,1 0 0,-1 0 0,0 0 0,0 0 0,0 0 0,0 0 0,0 0 0,0 0 0,0 0 0,0 0 0,0 1 0,1-1 0,-1 0 0,0 0 0,0 0 0,0 0 0,0 0 0,0 0 0,0 0 0,0 0 0,1 0 0,-1 0 0,0 0 0,0 0 0,0 0 0,0 0 0,0 0 0,0 0 0,0-1 0,1 1 0,-1 0 0,0 0 0,0 0 0,0 0 0,0 0 0,0 0 0,0 0 0,0 0 0,0 0 0,1 0 0,8-11 0,8-14 0,-1 0 0,1 1 0,0 0 0,2 1 0,1 2 0,0 0 0,2 0 0,32-22 0,-53 43 0,-1 0 0,1 0 0,-1-1 0,1 1 0,0 0 0,-1-1 0,1 1 0,-1 0 0,1-1 0,-1 1 0,1-1 0,-1 1 0,1 0 0,-1-1 0,1 1 0,-1-1 0,0 0 0,1 1 0,-1-1 0,0 1 0,1-1 0,-1 1 0,0-1 0,0 0 0,0 1 0,0-1 0,1 0 0,-1 1 0,0-1 0,0 0 0,0 1 0,0-1 0,0 0 0,-1 1 0,1-1 0,0 0 0,-1 0 0,-1 0 0,1 0 0,-1 0 0,0 0 0,1 0 0,-1 0 0,0 1 0,1-1 0,-1 1 0,0-1 0,0 1 0,-3 0 0,-63-3 0,64 3 0,-5 1 0,-1 0 0,0 0 0,1 1 0,-1 1 0,1-1 0,0 1 0,0 1 0,0 0 0,0 0 0,-13 10 0,-2 3 0,0 1 0,-24 24 0,46-41 0,1 0 0,0 0 0,0 0 0,0 0 0,0 0 0,0 0 0,0 0 0,0 0 0,1 0 0,-1 0 0,0 1 0,1-1 0,-1 0 0,0 0 0,1 1 0,0-1 0,-1 0 0,1 1 0,0-1 0,0 1 0,-1-1 0,1 0 0,0 1 0,1-1 0,-1 1 0,0 1 0,1-1 0,0 0 0,1-1 0,-1 1 0,0 0 0,1-1 0,-1 1 0,1-1 0,0 1 0,-1-1 0,1 0 0,0 1 0,0-1 0,0 0 0,0 0 0,2 0 0,6 3 0,1 0 0,0-1 0,0-1 0,0 0 0,17 1 0,95 6 0,39 0 0,-124-9-1365,-22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7:45:03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1756 0 24575,'-26'3'0,"1"0"0,0 2 0,0 0 0,0 2 0,1 1 0,-33 14 0,-58 18 0,83-30 0,1 1 0,-35 18 0,-33 11 0,65-27 0,0 1 0,2 1 0,-52 33 0,29-8 0,1 1 0,-52 53 0,-11 3 0,21-21 0,64-48 0,24-22 0,1 0 0,-1 1 0,1 0 0,-10 12 0,-50 46 0,-17 41 0,71-90 0,0-1 0,-2 0 0,0-1 0,-19 14 0,-11 6 0,44-35 0,0 1 0,0-1 0,0 1 0,0-1 0,0 1 0,0-1 0,0 0 0,0 1 0,0-1 0,1 0 0,-1 0 0,0 0 0,1 1 0,-1-1 0,0 0 0,1 0 0,-1 0 0,1 0 0,-1 0 0,1 0 0,0 0 0,0 0 0,-1 0 0,1-1 0,0 1 0,0-1 0,-8-32 0,7-32 0,2 54 0,-1 0 0,0 1 0,-1-1 0,0 0 0,-1 0 0,-4-14 0,6 25 0,0 1 0,0-1 0,0 1 0,0-1 0,0 1 0,0-1 0,0 1 0,-1-1 0,1 1 0,0-1 0,0 1 0,0 0 0,-1-1 0,1 1 0,0-1 0,-1 1 0,1 0 0,0-1 0,-1 1 0,1 0 0,0-1 0,-1 1 0,1 0 0,-1 0 0,1-1 0,-1 1 0,1 0 0,-1 0 0,1 0 0,0-1 0,-1 1 0,1 0 0,-1 0 0,1 0 0,-1 0 0,1 0 0,-1 0 0,0 0 0,-14 17 0,-4 27 0,-43 108 0,39-101 0,-5-6 0,23-38 0,0 0 0,1 0 0,-1 1 0,1-1 0,1 1 0,-5 11 0,8-18 0,0 0 0,0 0 0,0 1 0,0-1 0,0 0 0,1 0 0,-1 0 0,0 1 0,0-1 0,1 0 0,-1 0 0,1 0 0,-1 0 0,1 0 0,-1 0 0,1 0 0,0 0 0,0 0 0,-1 0 0,1 0 0,0 0 0,0 0 0,0 0 0,0-1 0,0 1 0,0 0 0,0-1 0,0 1 0,0-1 0,0 1 0,1-1 0,-1 1 0,0-1 0,0 0 0,0 0 0,1 0 0,-1 0 0,0 0 0,0 0 0,2 0 0,60 1 0,-53-1 0,62 0 0,-38 1 0,-1-2 0,1-1 0,50-9 0,25-12-1365,-95 21-5461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7:58:4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 24575,'-16'-5'0,"34"23"0,113 139 0,-55-49 0,-32-59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7:45:19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3088 24575,'0'-1'0,"0"0"0,1 0 0,-1 0 0,1 1 0,-1-1 0,1 0 0,-1 0 0,1 1 0,-1-1 0,1 0 0,-1 1 0,1-1 0,0 0 0,-1 1 0,1-1 0,0 1 0,0-1 0,-1 1 0,1 0 0,0-1 0,0 1 0,0 0 0,0-1 0,0 1 0,-1 0 0,3 0 0,31-6 0,-17 4 0,24-6 0,0 2 0,1 1 0,0 3 0,78 5 0,-20 0 0,-20-5 0,87 4 0,-105 7 0,-40-5 0,1-1 0,24 0 0,558-4 0,-578 0 0,0-2 0,51-12 0,-48 8 0,61-5 0,-68 10 0,0-1 0,38-11 0,-40 8 0,1 2 0,0 0 0,26-1 0,-11 2 0,0-2 0,0-1 0,36-11 0,43-8 0,54-12 0,-67 13 0,123-44 0,-121 34 0,-37 13 0,36-11 0,200-89 0,-220 82 0,138-42 0,-157 60 0,247-90 0,-96 39 0,-11 5 0,9 2 0,-29 10 0,149-48 0,-197 62 0,40-14 0,-115 35 0,81-15 0,-94 24 0,166-54 0,61-26 0,-138 48 0,-83 28 0,102-43 0,-125 45 0,0 1 0,46-10 0,40-14 0,61-28 0,38-16 0,-155 59 0,-44 15 0,-1 0 0,26-12 0,201-96 0,-74 38 0,-78 38 0,-56 25 0,43-23 0,-38 16 0,77-26 0,-46 20 0,345-122 0,-344 120 0,80-17 0,-136 40 0,0-1 0,27-14 0,11-3 0,226-80 0,-88 36 0,-60 9 0,-80 33 0,-52 25 0,0 0 0,1 0 0,-1-1 0,0 1 0,0-1 0,1 1 0,-1-1 0,0 0 0,0 1 0,0-1 0,0 0 0,0 0 0,0 0 0,0 0 0,0 0 0,0 0 0,0 0 0,0 0 0,-1 0 0,1 0 0,0 0 0,-1-1 0,1 0 0,-1 1 0,-1 0 0,0 0 0,0 0 0,1 0 0,-1 0 0,0 1 0,0-1 0,0 0 0,0 1 0,0-1 0,0 1 0,0-1 0,0 1 0,0-1 0,-1 1 0,1 0 0,0-1 0,0 1 0,-2 0 0,-70-7 0,-85-11 0,54 9 0,-6-1 0,68 10 0,0 1 0,0-2 0,-67-9 0,80 6 0,-57-1 0,59 5 0,0-1 0,-42-8 0,64 8 0,-29-10 0,34 11 0,-1 0 0,1 0 0,0 0 0,0-1 0,0 1 0,-1 0 0,1 0 0,0 0 0,0-1 0,0 1 0,0 0 0,-1 0 0,1 0 0,0-1 0,0 1 0,0 0 0,0 0 0,0-1 0,0 1 0,0 0 0,0 0 0,0-1 0,0 1 0,0 0 0,0 0 0,0-1 0,0 1 0,0 0 0,0 0 0,0-1 0,0 1 0,0 0 0,0 0 0,0-1 0,0 1 0,0 0 0,1-1 0,17-11 0,24-5 0,76-20 0,-70 23 0,49-20 0,-58 20 0,2 1 0,53-11 0,-28 9 0,-22-1 0,-35 13 0,-1-1 0,1 1 0,1 0 0,-1 1 0,15-2 0,108-15 0,-95 11 0,-31 6 0,1 1 0,0-1 0,0 1 0,0 0 0,0 1 0,0-1 0,10 2 0,-15 0 0,-1-1 0,1 1 0,0 0 0,0 0 0,0 0 0,-1 0 0,1 0 0,0 0 0,-1 1 0,1-1 0,-1 0 0,1 1 0,-1-1 0,0 1 0,0-1 0,0 1 0,1 0 0,-2 0 0,1-1 0,0 1 0,0 0 0,-1 0 0,1 0 0,-1 0 0,1 0 0,-1 0 0,0 0 0,0 0 0,1 0 0,-2 4 0,1 7 0,0 0 0,-1 1 0,-1-1 0,0 0 0,-1 0 0,0 0 0,-8 18 0,-43 87 0,32-75 0,-12 19 0,-67 93 0,51-82 0,33-50 0,-2 0 0,0-2 0,0-1 0,-27 21 0,-14 13 0,-144 118 0,-15-19 0,140-100 88,-17 14-1541,87-60-5373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7:45:22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2907 3200 24575,'1'-1'0,"1"1"0,-1-1 0,0 1 0,0-1 0,-1 1 0,1-1 0,0 0 0,0 0 0,0 1 0,0-1 0,-1 0 0,1 0 0,0 0 0,-1 0 0,1 0 0,0 0 0,-1 0 0,0 0 0,1 0 0,-1 0 0,1 0 0,-1-1 0,0 1 0,0 0 0,0 0 0,0 0 0,0-2 0,3-38 0,-3 36 0,0-439 0,-10 353 0,6 67 0,-2-46 0,-13-159 0,17 204 0,0 0 0,-2-1 0,-9-30 0,-5-39 0,-15-91 0,-7 87 0,26 57 0,-1 0 0,-38-72 0,26 60 0,-90-163 0,-58-25 0,114 163 0,47 61 0,0 0 0,-2 1 0,0 1 0,0 1 0,-2 0 0,0 2 0,-32-20 0,0-2 0,41 27 0,0 1 0,-1 0 0,0 1 0,-11-6 0,-41-19 0,42 20 0,0 1 0,0 1 0,-1 0 0,-34-8 0,-1-1 0,45 14 0,0 0 0,0 1 0,0 0 0,-21-3 0,-120-14 0,-15 1 0,143 16 0,1-1 0,-29-9 0,-23-5 0,-69-14 0,61 11 0,-259-57 0,315 73 0,2 0 0,0 0 0,-49 0 0,-78-14 0,77 9 0,62 7 0,1 0 0,-1 2 0,1-1 0,-1 1 0,0 1 0,-18 2 0,30-2 0,1 0 0,0 0 0,-1 0 0,1 0 0,-1 0 0,1 1 0,-1-1 0,1 0 0,-1 0 0,1 0 0,0 0 0,-1 1 0,1-1 0,-1 0 0,1 1 0,0-1 0,-1 0 0,1 0 0,0 1 0,-1-1 0,1 1 0,0-1 0,0 0 0,-1 1 0,1-1 0,0 1 0,0-1 0,0 1 0,0-1 0,0 0 0,-1 1 0,1-1 0,0 1 0,0-1 0,0 1 0,0-1 0,0 2 0,11 20 0,20 15 0,8 4 0,-25-26 0,0 0 0,26 21 0,-14-4 0,-25-29 0,1 1 0,-1-1 0,1 0 0,0 0 0,1 0 0,-1-1 0,0 1 0,1 0 0,-1-1 0,1 0 0,0 1 0,0-1 0,0 0 0,0-1 0,4 3 0,-7-4 0,1 0 0,-1 0 0,0 0 0,1 0 0,-1 0 0,0 0 0,0 0 0,1 0 0,-1 0 0,0 0 0,1 0 0,-1 0 0,0-1 0,0 1 0,1 0 0,-1 0 0,0 0 0,0 0 0,1 0 0,-1-1 0,0 1 0,0 0 0,0 0 0,0-1 0,1 1 0,-1 0 0,0 0 0,0 0 0,0-1 0,0 1 0,0 0 0,1-1 0,-1 1 0,0 0 0,0 0 0,0-1 0,0 1 0,0 0 0,0-1 0,-3-16 0,-11-14 0,-10-8 0,-2 2 0,-1 1 0,-36-36 0,45 51 0,0 0 0,-18-28 0,-27-33 0,39 56 0,-37-52 0,61 78 0,0-1 0,0 1 0,-1-1 0,1 1 0,0 0 0,0-1 0,-1 1 0,1-1 0,0 1 0,0 0 0,0-1 0,0 1 0,0-1 0,0 1 0,0-1 0,-1 1 0,1-1 0,1 1 0,-1-1 0,0 1 0,0 0 0,0-1 0,0 1 0,0-1 0,0 1 0,0-1 0,1 1 0,-1 0 0,0-1 0,0 1 0,0-1 0,1 1 0,16-8 0,32 5 0,-39 3 0,57-8 0,26-1 0,35-1 0,7 1 0,-110 8 0,44-8 0,26 0 0,-81 8-273,-1 1 0,1-2 0,-1 0 0,16-4 0,-16 3-6553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7:58:19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24575,'6'1'0,"0"1"0,1 0 0,-1 0 0,0 0 0,0 1 0,0 0 0,0 0 0,-1 0 0,1 1 0,-1 0 0,0 0 0,0 0 0,0 1 0,5 6 0,27 21 0,130 90 0,48 11 0,-91-73 0,-106-50 0,0-2 0,0 0 0,1-1 0,23 5 0,-20-6 0,0 1 0,35 16 0,-32-11 0,0-2 0,35 10 0,5 1 0,-29-8 0,0-1 0,75 12 0,-25-4 56,-64-14-411,0 0-1,1-2 1,35 3 0,-40-7-6471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7:58:19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24575,'3'1'0,"0"-1"0,1 1 0,-1 0 0,0 0 0,0 0 0,0 0 0,0 1 0,0-1 0,0 1 0,-1-1 0,1 1 0,0 0 0,-1 0 0,0 1 0,3 1 0,38 47 0,-15-16 0,5-5 0,37 26 0,-55-44 0,32 27 0,-32-25 0,1-1 0,1-1 0,0 0 0,0-1 0,26 12 0,-18-13 0,-5-2 0,0 0 0,-1 2 0,1 0 0,17 13 0,-37-22 0,1-1 0,-1 1 0,1-1 0,-1 0 0,1 1 0,-1-1 0,0 1 0,1-1 0,-1 1 0,0-1 0,1 1 0,-1-1 0,0 1 0,0-1 0,0 1 0,1-1 0,-1 1 0,0 0 0,0-1 0,0 1 0,0-1 0,0 1 0,0 0 0,0-1 0,0 1 0,0-1 0,0 1 0,-1-1 0,1 1 0,0 0 0,-1 0 0,-16 19 0,-30 10 0,44-28 0,-172 87 0,142-75 0,0-1 0,-1-1 0,0-2 0,-44 6 0,-67 21 0,117-29 0,-1-1 0,-43 4 0,28-5 0,26-4-1365,2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4976683-EA4A-F949-BB64-82361E61EEEB}"/>
              </a:ext>
            </a:extLst>
          </p:cNvPr>
          <p:cNvGrpSpPr/>
          <p:nvPr userDrawn="1"/>
        </p:nvGrpSpPr>
        <p:grpSpPr>
          <a:xfrm>
            <a:off x="5576413" y="-2838957"/>
            <a:ext cx="12539179" cy="12535914"/>
            <a:chOff x="5574961" y="-2838957"/>
            <a:chExt cx="12535914" cy="1253591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B5A8B2-9DF8-4A44-AEC7-724AC7B6ED55}"/>
                </a:ext>
              </a:extLst>
            </p:cNvPr>
            <p:cNvSpPr/>
            <p:nvPr userDrawn="1"/>
          </p:nvSpPr>
          <p:spPr>
            <a:xfrm>
              <a:off x="6603924" y="0"/>
              <a:ext cx="5584895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7" name="Chord 6">
              <a:extLst>
                <a:ext uri="{FF2B5EF4-FFF2-40B4-BE49-F238E27FC236}">
                  <a16:creationId xmlns:a16="http://schemas.microsoft.com/office/drawing/2014/main" id="{2EB8E115-E233-AE4B-8623-34C9CE323580}"/>
                </a:ext>
              </a:extLst>
            </p:cNvPr>
            <p:cNvSpPr/>
            <p:nvPr userDrawn="1"/>
          </p:nvSpPr>
          <p:spPr>
            <a:xfrm>
              <a:off x="5574961" y="-2838957"/>
              <a:ext cx="12535914" cy="12535914"/>
            </a:xfrm>
            <a:prstGeom prst="chord">
              <a:avLst>
                <a:gd name="adj1" fmla="val 8795766"/>
                <a:gd name="adj2" fmla="val 1280829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75A7932C-C61C-D448-9CFB-77BA2933E5D0}"/>
              </a:ext>
            </a:extLst>
          </p:cNvPr>
          <p:cNvSpPr>
            <a:spLocks noChangeAspect="1"/>
          </p:cNvSpPr>
          <p:nvPr userDrawn="1"/>
        </p:nvSpPr>
        <p:spPr>
          <a:xfrm>
            <a:off x="11673742" y="6359585"/>
            <a:ext cx="264989" cy="2673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ADAF003-3B50-794C-A7A7-C861D590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0605" y="6327909"/>
            <a:ext cx="371263" cy="328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AE62DD0B-EFFE-4362-BEA1-169B9AF2B25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F5D1F4C-426C-314A-A4C5-517883C48F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0239" y="-228893"/>
            <a:ext cx="873347" cy="88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32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  <p:sldLayoutId id="2147483669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18" Type="http://schemas.openxmlformats.org/officeDocument/2006/relationships/customXml" Target="../ink/ink5.xml"/><Relationship Id="rId26" Type="http://schemas.openxmlformats.org/officeDocument/2006/relationships/customXml" Target="../ink/ink9.xml"/><Relationship Id="rId3" Type="http://schemas.openxmlformats.org/officeDocument/2006/relationships/image" Target="../media/image22.png"/><Relationship Id="rId21" Type="http://schemas.openxmlformats.org/officeDocument/2006/relationships/image" Target="../media/image35.png"/><Relationship Id="rId7" Type="http://schemas.openxmlformats.org/officeDocument/2006/relationships/image" Target="../media/image26.jpeg"/><Relationship Id="rId12" Type="http://schemas.openxmlformats.org/officeDocument/2006/relationships/customXml" Target="../ink/ink2.xml"/><Relationship Id="rId17" Type="http://schemas.openxmlformats.org/officeDocument/2006/relationships/image" Target="../media/image33.png"/><Relationship Id="rId25" Type="http://schemas.openxmlformats.org/officeDocument/2006/relationships/image" Target="../media/image37.png"/><Relationship Id="rId2" Type="http://schemas.openxmlformats.org/officeDocument/2006/relationships/image" Target="../media/image21.png"/><Relationship Id="rId16" Type="http://schemas.openxmlformats.org/officeDocument/2006/relationships/customXml" Target="../ink/ink4.xml"/><Relationship Id="rId20" Type="http://schemas.openxmlformats.org/officeDocument/2006/relationships/customXml" Target="../ink/ink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customXml" Target="../ink/ink8.xml"/><Relationship Id="rId5" Type="http://schemas.openxmlformats.org/officeDocument/2006/relationships/image" Target="../media/image24.png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10" Type="http://schemas.openxmlformats.org/officeDocument/2006/relationships/customXml" Target="../ink/ink1.xml"/><Relationship Id="rId19" Type="http://schemas.openxmlformats.org/officeDocument/2006/relationships/image" Target="../media/image3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customXml" Target="../ink/ink3.xml"/><Relationship Id="rId22" Type="http://schemas.openxmlformats.org/officeDocument/2006/relationships/customXml" Target="../ink/ink7.xml"/><Relationship Id="rId27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ojo Vector Art, Icons, and Graphics for Free Download">
            <a:extLst>
              <a:ext uri="{FF2B5EF4-FFF2-40B4-BE49-F238E27FC236}">
                <a16:creationId xmlns:a16="http://schemas.microsoft.com/office/drawing/2014/main" id="{AD9B12FD-6C35-6BBA-83B4-1440B1E86C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20" b="1623"/>
          <a:stretch/>
        </p:blipFill>
        <p:spPr bwMode="auto">
          <a:xfrm>
            <a:off x="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A49DFD55-3C28-40EF-9E31-A92D2E4017FF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46" name="Picture 8" descr="Scroll PNG Clipart Image​ | Gallery Yopriceville - High-Quality Free Images  and Transparent PNG Clipart">
            <a:extLst>
              <a:ext uri="{FF2B5EF4-FFF2-40B4-BE49-F238E27FC236}">
                <a16:creationId xmlns:a16="http://schemas.microsoft.com/office/drawing/2014/main" id="{AF1555F0-3CB8-342B-4978-50A36FAE4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255" y="165301"/>
            <a:ext cx="5157627" cy="627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45EF04F-E03C-3694-3D68-85992E2E17AA}"/>
              </a:ext>
            </a:extLst>
          </p:cNvPr>
          <p:cNvSpPr txBox="1"/>
          <p:nvPr/>
        </p:nvSpPr>
        <p:spPr>
          <a:xfrm>
            <a:off x="4457700" y="1418665"/>
            <a:ext cx="340224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800" dirty="0">
                <a:solidFill>
                  <a:schemeClr val="bg1"/>
                </a:solidFill>
              </a:rPr>
              <a:t>Dojo principai: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2400" dirty="0">
                <a:solidFill>
                  <a:schemeClr val="bg1"/>
                </a:solidFill>
              </a:rPr>
              <a:t>Visi ateina mokintis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2400" dirty="0">
                <a:solidFill>
                  <a:schemeClr val="bg1"/>
                </a:solidFill>
              </a:rPr>
              <a:t>Negali būti teorinės diskusijos, be kodo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2400" dirty="0">
                <a:solidFill>
                  <a:schemeClr val="bg1"/>
                </a:solidFill>
              </a:rPr>
              <a:t>Negali būti kodo, be testų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2400" dirty="0">
                <a:solidFill>
                  <a:schemeClr val="bg1"/>
                </a:solidFill>
              </a:rPr>
              <a:t>Kodo rašymo procesas daug svarbiau už rezultatą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t-L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77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937B6383-E6D0-A7E3-7062-D94833461F07}"/>
              </a:ext>
            </a:extLst>
          </p:cNvPr>
          <p:cNvGrpSpPr/>
          <p:nvPr/>
        </p:nvGrpSpPr>
        <p:grpSpPr>
          <a:xfrm>
            <a:off x="8244284" y="-69418"/>
            <a:ext cx="4522954" cy="3498418"/>
            <a:chOff x="1579981" y="113704"/>
            <a:chExt cx="4522954" cy="3498418"/>
          </a:xfrm>
        </p:grpSpPr>
        <p:pic>
          <p:nvPicPr>
            <p:cNvPr id="5146" name="Picture 26" descr="e-Board 2 interactive whiteboard e-BT2-8500">
              <a:extLst>
                <a:ext uri="{FF2B5EF4-FFF2-40B4-BE49-F238E27FC236}">
                  <a16:creationId xmlns:a16="http://schemas.microsoft.com/office/drawing/2014/main" id="{50C61904-8832-FC54-073C-BEEEE99413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981" y="113704"/>
              <a:ext cx="3967814" cy="2646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B6E312-42D4-3DB2-7401-668940900131}"/>
                </a:ext>
              </a:extLst>
            </p:cNvPr>
            <p:cNvSpPr txBox="1"/>
            <p:nvPr/>
          </p:nvSpPr>
          <p:spPr>
            <a:xfrm>
              <a:off x="1969157" y="538259"/>
              <a:ext cx="25213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t-LT" b="1" dirty="0"/>
                <a:t>Fasilitatorius</a:t>
              </a:r>
              <a:r>
                <a:rPr lang="lt-LT" dirty="0"/>
                <a:t> – pristato idėją (2-15 min), praveda retro (5-15 min), pataria</a:t>
              </a:r>
            </a:p>
          </p:txBody>
        </p:sp>
        <p:pic>
          <p:nvPicPr>
            <p:cNvPr id="47" name="Picture 24">
              <a:extLst>
                <a:ext uri="{FF2B5EF4-FFF2-40B4-BE49-F238E27FC236}">
                  <a16:creationId xmlns:a16="http://schemas.microsoft.com/office/drawing/2014/main" id="{95706E72-2E73-DCAB-4F11-0BD5D2B9FB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723" y="715218"/>
              <a:ext cx="2721212" cy="2896904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69" name="Group 5168">
            <a:extLst>
              <a:ext uri="{FF2B5EF4-FFF2-40B4-BE49-F238E27FC236}">
                <a16:creationId xmlns:a16="http://schemas.microsoft.com/office/drawing/2014/main" id="{67661DE5-3F87-A2C1-A2BE-5E7EE0DAD8DE}"/>
              </a:ext>
            </a:extLst>
          </p:cNvPr>
          <p:cNvGrpSpPr/>
          <p:nvPr/>
        </p:nvGrpSpPr>
        <p:grpSpPr>
          <a:xfrm>
            <a:off x="1984890" y="1097100"/>
            <a:ext cx="8222219" cy="4972322"/>
            <a:chOff x="1984890" y="1039525"/>
            <a:chExt cx="8222219" cy="4972322"/>
          </a:xfrm>
        </p:grpSpPr>
        <p:grpSp>
          <p:nvGrpSpPr>
            <p:cNvPr id="5135" name="Group 5134">
              <a:extLst>
                <a:ext uri="{FF2B5EF4-FFF2-40B4-BE49-F238E27FC236}">
                  <a16:creationId xmlns:a16="http://schemas.microsoft.com/office/drawing/2014/main" id="{198FA5E5-607C-5CA0-792B-4AD7E2E77D11}"/>
                </a:ext>
              </a:extLst>
            </p:cNvPr>
            <p:cNvGrpSpPr/>
            <p:nvPr/>
          </p:nvGrpSpPr>
          <p:grpSpPr>
            <a:xfrm>
              <a:off x="1984890" y="1572642"/>
              <a:ext cx="8222219" cy="4439205"/>
              <a:chOff x="1984890" y="1572642"/>
              <a:chExt cx="8222219" cy="4439205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E922B43B-FFF8-2740-BCDA-EDDD7909C8EA}"/>
                  </a:ext>
                </a:extLst>
              </p:cNvPr>
              <p:cNvGrpSpPr/>
              <p:nvPr/>
            </p:nvGrpSpPr>
            <p:grpSpPr>
              <a:xfrm>
                <a:off x="1984890" y="1572642"/>
                <a:ext cx="8222219" cy="4439205"/>
                <a:chOff x="4961965" y="1508602"/>
                <a:chExt cx="8222219" cy="4439205"/>
              </a:xfrm>
            </p:grpSpPr>
            <p:pic>
              <p:nvPicPr>
                <p:cNvPr id="5128" name="Picture 8" descr="Office Chair 1000 | Custom Furniture | Leather Sports Furniture">
                  <a:extLst>
                    <a:ext uri="{FF2B5EF4-FFF2-40B4-BE49-F238E27FC236}">
                      <a16:creationId xmlns:a16="http://schemas.microsoft.com/office/drawing/2014/main" id="{2B4632CA-B142-9170-D55D-988B70F214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61965" y="2244384"/>
                  <a:ext cx="2451127" cy="24011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8" descr="Office Chair 1000 | Custom Furniture | Leather Sports Furniture">
                  <a:extLst>
                    <a:ext uri="{FF2B5EF4-FFF2-40B4-BE49-F238E27FC236}">
                      <a16:creationId xmlns:a16="http://schemas.microsoft.com/office/drawing/2014/main" id="{7C802FFA-FB04-B26B-A6E6-9BE36DD602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4735" y="2138041"/>
                  <a:ext cx="2346914" cy="22990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24">
                  <a:extLst>
                    <a:ext uri="{FF2B5EF4-FFF2-40B4-BE49-F238E27FC236}">
                      <a16:creationId xmlns:a16="http://schemas.microsoft.com/office/drawing/2014/main" id="{14D2DFF5-07D7-57A8-C9FE-CEC8EA82B3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55979" y="2090353"/>
                  <a:ext cx="2283236" cy="2430651"/>
                </a:xfrm>
                <a:prstGeom prst="rect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4">
                  <a:extLst>
                    <a:ext uri="{FF2B5EF4-FFF2-40B4-BE49-F238E27FC236}">
                      <a16:creationId xmlns:a16="http://schemas.microsoft.com/office/drawing/2014/main" id="{168854AD-3ED6-6B76-4F33-D3661F2355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56574" y="1965869"/>
                  <a:ext cx="2283236" cy="2430651"/>
                </a:xfrm>
                <a:prstGeom prst="rect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8" descr="Office Chair 1000 | Custom Furniture | Leather Sports Furniture">
                  <a:extLst>
                    <a:ext uri="{FF2B5EF4-FFF2-40B4-BE49-F238E27FC236}">
                      <a16:creationId xmlns:a16="http://schemas.microsoft.com/office/drawing/2014/main" id="{5ED9C30C-DDA2-715D-E826-E42492F742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13092" y="2017469"/>
                  <a:ext cx="2221327" cy="21759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24">
                  <a:extLst>
                    <a:ext uri="{FF2B5EF4-FFF2-40B4-BE49-F238E27FC236}">
                      <a16:creationId xmlns:a16="http://schemas.microsoft.com/office/drawing/2014/main" id="{4BBA606A-C066-73E5-1F30-6D894E7D5E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51496" y="1582574"/>
                  <a:ext cx="2283236" cy="2430651"/>
                </a:xfrm>
                <a:prstGeom prst="rect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Picture 8" descr="Office Chair 1000 | Custom Furniture | Leather Sports Furniture">
                  <a:extLst>
                    <a:ext uri="{FF2B5EF4-FFF2-40B4-BE49-F238E27FC236}">
                      <a16:creationId xmlns:a16="http://schemas.microsoft.com/office/drawing/2014/main" id="{B767741E-3C6F-DFFD-052B-EF4C042420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24858" y="1925511"/>
                  <a:ext cx="2078643" cy="20362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4">
                  <a:extLst>
                    <a:ext uri="{FF2B5EF4-FFF2-40B4-BE49-F238E27FC236}">
                      <a16:creationId xmlns:a16="http://schemas.microsoft.com/office/drawing/2014/main" id="{388EF106-E655-6E0F-94A0-D68925658E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886" y="1508602"/>
                  <a:ext cx="2283236" cy="2430651"/>
                </a:xfrm>
                <a:prstGeom prst="rect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 descr="Quadro long table - Cube Design">
                  <a:extLst>
                    <a:ext uri="{FF2B5EF4-FFF2-40B4-BE49-F238E27FC236}">
                      <a16:creationId xmlns:a16="http://schemas.microsoft.com/office/drawing/2014/main" id="{09D3E52B-1521-5AED-183E-15A3EAFA50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74072" y="1875364"/>
                  <a:ext cx="6787405" cy="40724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10" descr="OKAY.III - Chairs | König + Neurath">
                  <a:extLst>
                    <a:ext uri="{FF2B5EF4-FFF2-40B4-BE49-F238E27FC236}">
                      <a16:creationId xmlns:a16="http://schemas.microsoft.com/office/drawing/2014/main" id="{25AD5C31-2386-7C61-BCF7-CEDE302028E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825301" y="2652349"/>
                  <a:ext cx="2358883" cy="29769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9" name="Picture 24">
                <a:extLst>
                  <a:ext uri="{FF2B5EF4-FFF2-40B4-BE49-F238E27FC236}">
                    <a16:creationId xmlns:a16="http://schemas.microsoft.com/office/drawing/2014/main" id="{3260DD4E-D9B2-CDB2-0039-C76F3FF8F6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39081" y="2917327"/>
                <a:ext cx="2471644" cy="2631223"/>
              </a:xfrm>
              <a:prstGeom prst="rect">
                <a:avLst/>
              </a:prstGeom>
              <a:noFill/>
              <a:effectLst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68" name="TextBox 5167">
              <a:extLst>
                <a:ext uri="{FF2B5EF4-FFF2-40B4-BE49-F238E27FC236}">
                  <a16:creationId xmlns:a16="http://schemas.microsoft.com/office/drawing/2014/main" id="{EE32EAF2-956C-DF1B-43B9-2EECC88A70C5}"/>
                </a:ext>
              </a:extLst>
            </p:cNvPr>
            <p:cNvSpPr txBox="1"/>
            <p:nvPr/>
          </p:nvSpPr>
          <p:spPr>
            <a:xfrm>
              <a:off x="2753461" y="1039525"/>
              <a:ext cx="4801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t-LT" b="1" dirty="0"/>
                <a:t>Publika</a:t>
              </a:r>
              <a:r>
                <a:rPr lang="lt-LT" dirty="0"/>
                <a:t> stebi, tyli</a:t>
              </a:r>
            </a:p>
          </p:txBody>
        </p:sp>
      </p:grpSp>
      <p:grpSp>
        <p:nvGrpSpPr>
          <p:cNvPr id="5167" name="Group 5166">
            <a:extLst>
              <a:ext uri="{FF2B5EF4-FFF2-40B4-BE49-F238E27FC236}">
                <a16:creationId xmlns:a16="http://schemas.microsoft.com/office/drawing/2014/main" id="{8AB8FAA7-5041-8967-8865-4E41EF010E2D}"/>
              </a:ext>
            </a:extLst>
          </p:cNvPr>
          <p:cNvGrpSpPr/>
          <p:nvPr/>
        </p:nvGrpSpPr>
        <p:grpSpPr>
          <a:xfrm>
            <a:off x="-11402" y="0"/>
            <a:ext cx="8894838" cy="7124800"/>
            <a:chOff x="-10479" y="-6022"/>
            <a:chExt cx="8894838" cy="7124800"/>
          </a:xfrm>
        </p:grpSpPr>
        <p:pic>
          <p:nvPicPr>
            <p:cNvPr id="5166" name="Picture 32" descr="119&amp;#034; Manual HD TV Projector Screen Home Theatre Projection 1：1 Projection  Screen | eBay">
              <a:extLst>
                <a:ext uri="{FF2B5EF4-FFF2-40B4-BE49-F238E27FC236}">
                  <a16:creationId xmlns:a16="http://schemas.microsoft.com/office/drawing/2014/main" id="{C047A643-270D-9028-8F06-D35646407C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479" y="-6022"/>
              <a:ext cx="2735405" cy="2735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B3C9F25-B695-190D-3F74-12F1B2B68A2E}"/>
                </a:ext>
              </a:extLst>
            </p:cNvPr>
            <p:cNvGrpSpPr/>
            <p:nvPr/>
          </p:nvGrpSpPr>
          <p:grpSpPr>
            <a:xfrm>
              <a:off x="108872" y="2835791"/>
              <a:ext cx="8775487" cy="4282987"/>
              <a:chOff x="3138711" y="2792014"/>
              <a:chExt cx="8775487" cy="4282987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83ABD8C-B607-1E2C-EC9B-CEA16B865F75}"/>
                  </a:ext>
                </a:extLst>
              </p:cNvPr>
              <p:cNvGrpSpPr/>
              <p:nvPr/>
            </p:nvGrpSpPr>
            <p:grpSpPr>
              <a:xfrm>
                <a:off x="3497489" y="2792014"/>
                <a:ext cx="4943741" cy="4282987"/>
                <a:chOff x="3489656" y="2807484"/>
                <a:chExt cx="4943741" cy="4282987"/>
              </a:xfrm>
            </p:grpSpPr>
            <p:pic>
              <p:nvPicPr>
                <p:cNvPr id="5134" name="Picture 14" descr="Lenovo Ideapad 130 Intel Core i5 8250U 4GB 1TB DOS 14 inch latop">
                  <a:extLst>
                    <a:ext uri="{FF2B5EF4-FFF2-40B4-BE49-F238E27FC236}">
                      <a16:creationId xmlns:a16="http://schemas.microsoft.com/office/drawing/2014/main" id="{DBF554B9-CCA9-9DA6-1E0C-9AF98ED160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63450" y="2807484"/>
                  <a:ext cx="1979029" cy="14057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E5571C1D-442A-6A7E-131E-BCADC0B28AF5}"/>
                    </a:ext>
                  </a:extLst>
                </p:cNvPr>
                <p:cNvGrpSpPr/>
                <p:nvPr/>
              </p:nvGrpSpPr>
              <p:grpSpPr>
                <a:xfrm>
                  <a:off x="3489656" y="3174476"/>
                  <a:ext cx="4943741" cy="3915995"/>
                  <a:chOff x="1532344" y="3268520"/>
                  <a:chExt cx="4943741" cy="3915995"/>
                </a:xfrm>
              </p:grpSpPr>
              <p:pic>
                <p:nvPicPr>
                  <p:cNvPr id="5132" name="Picture 12" descr="The Koala Upright Home Office Chair | Ain't No Slouching | Koala AU">
                    <a:extLst>
                      <a:ext uri="{FF2B5EF4-FFF2-40B4-BE49-F238E27FC236}">
                        <a16:creationId xmlns:a16="http://schemas.microsoft.com/office/drawing/2014/main" id="{AB8917A2-8CAB-E18B-E3A9-48DF4B37D4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41869" y="3268520"/>
                    <a:ext cx="3199467" cy="37315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44" name="Picture 24">
                    <a:extLst>
                      <a:ext uri="{FF2B5EF4-FFF2-40B4-BE49-F238E27FC236}">
                        <a16:creationId xmlns:a16="http://schemas.microsoft.com/office/drawing/2014/main" id="{6D80A59D-EF25-72F6-E7DA-BDFB1527EAA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32344" y="3403340"/>
                    <a:ext cx="3505247" cy="3731560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" name="Picture 24">
                    <a:extLst>
                      <a:ext uri="{FF2B5EF4-FFF2-40B4-BE49-F238E27FC236}">
                        <a16:creationId xmlns:a16="http://schemas.microsoft.com/office/drawing/2014/main" id="{45CD61D2-2DF6-ABBB-FE72-3FCBD901093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70838" y="3452955"/>
                    <a:ext cx="3505247" cy="3731560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4714FB1-5DD6-7BED-E749-94D0D26AF9B4}"/>
                  </a:ext>
                </a:extLst>
              </p:cNvPr>
              <p:cNvSpPr txBox="1"/>
              <p:nvPr/>
            </p:nvSpPr>
            <p:spPr>
              <a:xfrm>
                <a:off x="3138711" y="3208186"/>
                <a:ext cx="28473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lt-LT" b="1" dirty="0"/>
                  <a:t>Pilotas</a:t>
                </a:r>
                <a:r>
                  <a:rPr lang="lt-LT" dirty="0"/>
                  <a:t> – rašo kodą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3DFF84-D3CC-F695-E741-CDDEF305BAD9}"/>
                  </a:ext>
                </a:extLst>
              </p:cNvPr>
              <p:cNvSpPr txBox="1"/>
              <p:nvPr/>
            </p:nvSpPr>
            <p:spPr>
              <a:xfrm>
                <a:off x="7112265" y="5899269"/>
                <a:ext cx="48019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lt-LT" b="1" dirty="0"/>
                  <a:t>Šturmanas</a:t>
                </a:r>
                <a:r>
                  <a:rPr lang="lt-LT" dirty="0"/>
                  <a:t> – pataria, gali paprašyti pagalbos</a:t>
                </a:r>
              </a:p>
            </p:txBody>
          </p:sp>
        </p:grpSp>
      </p:grpSp>
      <p:grpSp>
        <p:nvGrpSpPr>
          <p:cNvPr id="5183" name="Group 5182">
            <a:extLst>
              <a:ext uri="{FF2B5EF4-FFF2-40B4-BE49-F238E27FC236}">
                <a16:creationId xmlns:a16="http://schemas.microsoft.com/office/drawing/2014/main" id="{682EF630-C44C-3554-2A63-46397E2E8EEA}"/>
              </a:ext>
            </a:extLst>
          </p:cNvPr>
          <p:cNvGrpSpPr/>
          <p:nvPr/>
        </p:nvGrpSpPr>
        <p:grpSpPr>
          <a:xfrm>
            <a:off x="2370674" y="1361681"/>
            <a:ext cx="6330600" cy="4583340"/>
            <a:chOff x="2370674" y="1361681"/>
            <a:chExt cx="6330600" cy="4583340"/>
          </a:xfrm>
        </p:grpSpPr>
        <p:grpSp>
          <p:nvGrpSpPr>
            <p:cNvPr id="5163" name="Group 5162">
              <a:extLst>
                <a:ext uri="{FF2B5EF4-FFF2-40B4-BE49-F238E27FC236}">
                  <a16:creationId xmlns:a16="http://schemas.microsoft.com/office/drawing/2014/main" id="{9F6035B7-C053-3717-8B3C-499CCAB9B45A}"/>
                </a:ext>
              </a:extLst>
            </p:cNvPr>
            <p:cNvGrpSpPr/>
            <p:nvPr/>
          </p:nvGrpSpPr>
          <p:grpSpPr>
            <a:xfrm>
              <a:off x="2370674" y="1361681"/>
              <a:ext cx="6330600" cy="4583340"/>
              <a:chOff x="2206467" y="1287255"/>
              <a:chExt cx="6330600" cy="4583340"/>
            </a:xfrm>
          </p:grpSpPr>
          <p:grpSp>
            <p:nvGrpSpPr>
              <p:cNvPr id="5161" name="Group 5160">
                <a:extLst>
                  <a:ext uri="{FF2B5EF4-FFF2-40B4-BE49-F238E27FC236}">
                    <a16:creationId xmlns:a16="http://schemas.microsoft.com/office/drawing/2014/main" id="{317BE2A7-026C-10AD-5973-23F52D172696}"/>
                  </a:ext>
                </a:extLst>
              </p:cNvPr>
              <p:cNvGrpSpPr/>
              <p:nvPr/>
            </p:nvGrpSpPr>
            <p:grpSpPr>
              <a:xfrm>
                <a:off x="2206467" y="1792875"/>
                <a:ext cx="6330600" cy="4077720"/>
                <a:chOff x="2206467" y="1792875"/>
                <a:chExt cx="6330600" cy="40777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5148" name="Ink 5147">
                      <a:extLst>
                        <a:ext uri="{FF2B5EF4-FFF2-40B4-BE49-F238E27FC236}">
                          <a16:creationId xmlns:a16="http://schemas.microsoft.com/office/drawing/2014/main" id="{D7D659FE-8189-BF72-BB7E-D5461B0895E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06827" y="1792875"/>
                    <a:ext cx="703440" cy="169920"/>
                  </p14:xfrm>
                </p:contentPart>
              </mc:Choice>
              <mc:Fallback xmlns="">
                <p:pic>
                  <p:nvPicPr>
                    <p:cNvPr id="5148" name="Ink 5147">
                      <a:extLst>
                        <a:ext uri="{FF2B5EF4-FFF2-40B4-BE49-F238E27FC236}">
                          <a16:creationId xmlns:a16="http://schemas.microsoft.com/office/drawing/2014/main" id="{D7D659FE-8189-BF72-BB7E-D5461B0895E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5797827" y="1783875"/>
                      <a:ext cx="721080" cy="187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5149" name="Ink 5148">
                      <a:extLst>
                        <a:ext uri="{FF2B5EF4-FFF2-40B4-BE49-F238E27FC236}">
                          <a16:creationId xmlns:a16="http://schemas.microsoft.com/office/drawing/2014/main" id="{D446455A-D0CD-4633-E4C4-5750EEC4FB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36747" y="1913475"/>
                    <a:ext cx="328680" cy="162360"/>
                  </p14:xfrm>
                </p:contentPart>
              </mc:Choice>
              <mc:Fallback xmlns="">
                <p:pic>
                  <p:nvPicPr>
                    <p:cNvPr id="5149" name="Ink 5148">
                      <a:extLst>
                        <a:ext uri="{FF2B5EF4-FFF2-40B4-BE49-F238E27FC236}">
                          <a16:creationId xmlns:a16="http://schemas.microsoft.com/office/drawing/2014/main" id="{D446455A-D0CD-4633-E4C4-5750EEC4FB07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4528107" y="1904475"/>
                      <a:ext cx="346320" cy="18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5150" name="Ink 5149">
                      <a:extLst>
                        <a:ext uri="{FF2B5EF4-FFF2-40B4-BE49-F238E27FC236}">
                          <a16:creationId xmlns:a16="http://schemas.microsoft.com/office/drawing/2014/main" id="{BED4EE02-CE05-54F2-A4C4-ECFFDE9F66F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05987" y="2120475"/>
                    <a:ext cx="565560" cy="98280"/>
                  </p14:xfrm>
                </p:contentPart>
              </mc:Choice>
              <mc:Fallback xmlns="">
                <p:pic>
                  <p:nvPicPr>
                    <p:cNvPr id="5150" name="Ink 5149">
                      <a:extLst>
                        <a:ext uri="{FF2B5EF4-FFF2-40B4-BE49-F238E27FC236}">
                          <a16:creationId xmlns:a16="http://schemas.microsoft.com/office/drawing/2014/main" id="{BED4EE02-CE05-54F2-A4C4-ECFFDE9F66FC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396987" y="2111475"/>
                      <a:ext cx="583200" cy="115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5153" name="Ink 5152">
                      <a:extLst>
                        <a:ext uri="{FF2B5EF4-FFF2-40B4-BE49-F238E27FC236}">
                          <a16:creationId xmlns:a16="http://schemas.microsoft.com/office/drawing/2014/main" id="{3933F773-F3EB-0570-B190-B75D0BAC5A4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06467" y="2483715"/>
                    <a:ext cx="632520" cy="417240"/>
                  </p14:xfrm>
                </p:contentPart>
              </mc:Choice>
              <mc:Fallback xmlns="">
                <p:pic>
                  <p:nvPicPr>
                    <p:cNvPr id="5153" name="Ink 5152">
                      <a:extLst>
                        <a:ext uri="{FF2B5EF4-FFF2-40B4-BE49-F238E27FC236}">
                          <a16:creationId xmlns:a16="http://schemas.microsoft.com/office/drawing/2014/main" id="{3933F773-F3EB-0570-B190-B75D0BAC5A42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2197467" y="2474715"/>
                      <a:ext cx="650160" cy="434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5182" name="Ink 5181">
                      <a:extLst>
                        <a:ext uri="{FF2B5EF4-FFF2-40B4-BE49-F238E27FC236}">
                          <a16:creationId xmlns:a16="http://schemas.microsoft.com/office/drawing/2014/main" id="{9557ABF3-9C02-5292-B79C-67A86923972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75307" y="5750715"/>
                    <a:ext cx="97200" cy="119880"/>
                  </p14:xfrm>
                </p:contentPart>
              </mc:Choice>
              <mc:Fallback xmlns="">
                <p:pic>
                  <p:nvPicPr>
                    <p:cNvPr id="5182" name="Ink 5181">
                      <a:extLst>
                        <a:ext uri="{FF2B5EF4-FFF2-40B4-BE49-F238E27FC236}">
                          <a16:creationId xmlns:a16="http://schemas.microsoft.com/office/drawing/2014/main" id="{9557ABF3-9C02-5292-B79C-67A86923972B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2366667" y="5741715"/>
                      <a:ext cx="114840" cy="137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5158" name="Ink 5157">
                      <a:extLst>
                        <a:ext uri="{FF2B5EF4-FFF2-40B4-BE49-F238E27FC236}">
                          <a16:creationId xmlns:a16="http://schemas.microsoft.com/office/drawing/2014/main" id="{29876DCB-B71B-BECC-05C2-026D4EDD23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09627" y="4518075"/>
                    <a:ext cx="3481560" cy="1111680"/>
                  </p14:xfrm>
                </p:contentPart>
              </mc:Choice>
              <mc:Fallback xmlns="">
                <p:pic>
                  <p:nvPicPr>
                    <p:cNvPr id="5158" name="Ink 5157">
                      <a:extLst>
                        <a:ext uri="{FF2B5EF4-FFF2-40B4-BE49-F238E27FC236}">
                          <a16:creationId xmlns:a16="http://schemas.microsoft.com/office/drawing/2014/main" id="{29876DCB-B71B-BECC-05C2-026D4EDD239C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3900987" y="4509075"/>
                      <a:ext cx="3499200" cy="112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5159" name="Ink 5158">
                      <a:extLst>
                        <a:ext uri="{FF2B5EF4-FFF2-40B4-BE49-F238E27FC236}">
                          <a16:creationId xmlns:a16="http://schemas.microsoft.com/office/drawing/2014/main" id="{613A06B0-7BBE-DD30-2C6E-D6DCB61CFE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82987" y="2102835"/>
                    <a:ext cx="1054080" cy="1152000"/>
                  </p14:xfrm>
                </p:contentPart>
              </mc:Choice>
              <mc:Fallback xmlns="">
                <p:pic>
                  <p:nvPicPr>
                    <p:cNvPr id="5159" name="Ink 5158">
                      <a:extLst>
                        <a:ext uri="{FF2B5EF4-FFF2-40B4-BE49-F238E27FC236}">
                          <a16:creationId xmlns:a16="http://schemas.microsoft.com/office/drawing/2014/main" id="{613A06B0-7BBE-DD30-2C6E-D6DCB61CFEC1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7473987" y="2094195"/>
                      <a:ext cx="1071720" cy="11696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5160" name="TextBox 5159">
                <a:extLst>
                  <a:ext uri="{FF2B5EF4-FFF2-40B4-BE49-F238E27FC236}">
                    <a16:creationId xmlns:a16="http://schemas.microsoft.com/office/drawing/2014/main" id="{812288FE-346F-9FAB-2B01-94C174B57780}"/>
                  </a:ext>
                </a:extLst>
              </p:cNvPr>
              <p:cNvSpPr txBox="1"/>
              <p:nvPr/>
            </p:nvSpPr>
            <p:spPr>
              <a:xfrm>
                <a:off x="2611885" y="1287255"/>
                <a:ext cx="5369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lt-LT" dirty="0"/>
                  <a:t>Kas 5 minutes </a:t>
                </a:r>
                <a:r>
                  <a:rPr lang="lt-LT" b="1" dirty="0"/>
                  <a:t>visi</a:t>
                </a:r>
                <a:r>
                  <a:rPr lang="lt-LT" dirty="0"/>
                  <a:t> rotuojasi. Langas pastebėjimams</a:t>
                </a:r>
              </a:p>
            </p:txBody>
          </p:sp>
        </p:grpSp>
        <p:grpSp>
          <p:nvGrpSpPr>
            <p:cNvPr id="5181" name="Group 5180">
              <a:extLst>
                <a:ext uri="{FF2B5EF4-FFF2-40B4-BE49-F238E27FC236}">
                  <a16:creationId xmlns:a16="http://schemas.microsoft.com/office/drawing/2014/main" id="{12B2D1C7-9352-A875-7E22-B73B4D1BC892}"/>
                </a:ext>
              </a:extLst>
            </p:cNvPr>
            <p:cNvGrpSpPr/>
            <p:nvPr/>
          </p:nvGrpSpPr>
          <p:grpSpPr>
            <a:xfrm>
              <a:off x="2666640" y="5531580"/>
              <a:ext cx="581760" cy="312840"/>
              <a:chOff x="2666640" y="5531580"/>
              <a:chExt cx="581760" cy="312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179" name="Ink 5178">
                    <a:extLst>
                      <a:ext uri="{FF2B5EF4-FFF2-40B4-BE49-F238E27FC236}">
                        <a16:creationId xmlns:a16="http://schemas.microsoft.com/office/drawing/2014/main" id="{E0946200-6C1C-1A85-5EDD-8D450F08B09D}"/>
                      </a:ext>
                    </a:extLst>
                  </p14:cNvPr>
                  <p14:cNvContentPartPr/>
                  <p14:nvPr/>
                </p14:nvContentPartPr>
                <p14:xfrm>
                  <a:off x="2666640" y="5531580"/>
                  <a:ext cx="517320" cy="229320"/>
                </p14:xfrm>
              </p:contentPart>
            </mc:Choice>
            <mc:Fallback xmlns="">
              <p:pic>
                <p:nvPicPr>
                  <p:cNvPr id="5179" name="Ink 5178">
                    <a:extLst>
                      <a:ext uri="{FF2B5EF4-FFF2-40B4-BE49-F238E27FC236}">
                        <a16:creationId xmlns:a16="http://schemas.microsoft.com/office/drawing/2014/main" id="{E0946200-6C1C-1A85-5EDD-8D450F08B09D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2658000" y="5522940"/>
                    <a:ext cx="53496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180" name="Ink 5179">
                    <a:extLst>
                      <a:ext uri="{FF2B5EF4-FFF2-40B4-BE49-F238E27FC236}">
                        <a16:creationId xmlns:a16="http://schemas.microsoft.com/office/drawing/2014/main" id="{08EA2B61-4B6A-257A-75E6-555A9FD63123}"/>
                      </a:ext>
                    </a:extLst>
                  </p14:cNvPr>
                  <p14:cNvContentPartPr/>
                  <p14:nvPr/>
                </p14:nvContentPartPr>
                <p14:xfrm>
                  <a:off x="2957160" y="5592780"/>
                  <a:ext cx="291240" cy="251640"/>
                </p14:xfrm>
              </p:contentPart>
            </mc:Choice>
            <mc:Fallback xmlns="">
              <p:pic>
                <p:nvPicPr>
                  <p:cNvPr id="5180" name="Ink 5179">
                    <a:extLst>
                      <a:ext uri="{FF2B5EF4-FFF2-40B4-BE49-F238E27FC236}">
                        <a16:creationId xmlns:a16="http://schemas.microsoft.com/office/drawing/2014/main" id="{08EA2B61-4B6A-257A-75E6-555A9FD63123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2948160" y="5583780"/>
                    <a:ext cx="308880" cy="269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5187" name="TextBox 5186">
            <a:extLst>
              <a:ext uri="{FF2B5EF4-FFF2-40B4-BE49-F238E27FC236}">
                <a16:creationId xmlns:a16="http://schemas.microsoft.com/office/drawing/2014/main" id="{07C60952-CA3D-9B04-ED8B-F128AFF6634A}"/>
              </a:ext>
            </a:extLst>
          </p:cNvPr>
          <p:cNvSpPr txBox="1"/>
          <p:nvPr/>
        </p:nvSpPr>
        <p:spPr>
          <a:xfrm>
            <a:off x="3885734" y="143227"/>
            <a:ext cx="65074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sz="4000" b="1" dirty="0"/>
              <a:t>Randori</a:t>
            </a:r>
            <a:endParaRPr lang="lt-LT" sz="4000" dirty="0"/>
          </a:p>
        </p:txBody>
      </p:sp>
      <p:sp>
        <p:nvSpPr>
          <p:cNvPr id="5188" name="TextBox 5187">
            <a:extLst>
              <a:ext uri="{FF2B5EF4-FFF2-40B4-BE49-F238E27FC236}">
                <a16:creationId xmlns:a16="http://schemas.microsoft.com/office/drawing/2014/main" id="{F5CF75AD-EA8A-16CA-4EE0-19FC41D84CDA}"/>
              </a:ext>
            </a:extLst>
          </p:cNvPr>
          <p:cNvSpPr txBox="1"/>
          <p:nvPr/>
        </p:nvSpPr>
        <p:spPr>
          <a:xfrm>
            <a:off x="10235069" y="3871804"/>
            <a:ext cx="1274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b="1" dirty="0"/>
              <a:t>Ir taip 2h</a:t>
            </a:r>
            <a:endParaRPr lang="lt-LT" sz="2400" dirty="0"/>
          </a:p>
        </p:txBody>
      </p:sp>
    </p:spTree>
    <p:extLst>
      <p:ext uri="{BB962C8B-B14F-4D97-AF65-F5344CB8AC3E}">
        <p14:creationId xmlns:p14="http://schemas.microsoft.com/office/powerpoint/2010/main" val="407965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46D124-51E0-EC90-D950-66E2C9869FDB}"/>
              </a:ext>
            </a:extLst>
          </p:cNvPr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TDD Loop</a:t>
            </a:r>
          </a:p>
        </p:txBody>
      </p:sp>
      <p:sp>
        <p:nvSpPr>
          <p:cNvPr id="4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6095C3-23C4-1D6F-DBC9-37EFE151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62DD0B-EFFE-4362-BEA1-169B9AF2B251}" type="slidenum">
              <a:rPr lang="en-US" sz="1200" smtClean="0"/>
              <a:pPr>
                <a:spcAft>
                  <a:spcPts val="600"/>
                </a:spcAft>
              </a:pPr>
              <a:t>3</a:t>
            </a:fld>
            <a:endParaRPr lang="en-US" sz="12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2A23ED-4129-B652-5C39-E2B4AB09FEFB}"/>
              </a:ext>
            </a:extLst>
          </p:cNvPr>
          <p:cNvGrpSpPr/>
          <p:nvPr/>
        </p:nvGrpSpPr>
        <p:grpSpPr>
          <a:xfrm>
            <a:off x="4654296" y="871139"/>
            <a:ext cx="6903719" cy="5115722"/>
            <a:chOff x="3370225" y="371014"/>
            <a:chExt cx="8618520" cy="6285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C383460-3535-ED10-0457-27FCB799E4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4868353" y="371014"/>
              <a:ext cx="2802521" cy="2802521"/>
              <a:chOff x="2982655" y="0"/>
              <a:chExt cx="2802521" cy="2802521"/>
            </a:xfr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BF11FA1-E47D-FDA7-BDAD-C9565C61A2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82655" y="0"/>
                <a:ext cx="2802521" cy="2802521"/>
              </a:xfrm>
              <a:prstGeom prst="ellipse">
                <a:avLst/>
              </a:prstGeom>
              <a:solidFill>
                <a:srgbClr val="FF0000"/>
              </a:solidFill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" name="Oval 4">
                <a:extLst>
                  <a:ext uri="{FF2B5EF4-FFF2-40B4-BE49-F238E27FC236}">
                    <a16:creationId xmlns:a16="http://schemas.microsoft.com/office/drawing/2014/main" id="{7D29792D-3F44-0526-DA46-E743897D31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3075" y="410420"/>
                <a:ext cx="1981681" cy="1981681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0800" tIns="50800" rIns="50800" bIns="50800" numCol="1" spcCol="1270" anchor="ctr" anchorCtr="0">
                <a:noAutofit/>
              </a:bodyPr>
              <a:lstStyle/>
              <a:p>
                <a:pPr algn="ctr" defTabSz="128300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kern="1200" dirty="0">
                    <a:solidFill>
                      <a:schemeClr val="l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1.Red-failing test</a:t>
                </a:r>
                <a:endParaRPr lang="en-GB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D105FD1-30DA-80F9-29BC-6BC3B772D79E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05521" y="2188760"/>
              <a:ext cx="994120" cy="945850"/>
              <a:chOff x="6019823" y="1817746"/>
              <a:chExt cx="994120" cy="945850"/>
            </a:xfr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0D80996D-B68D-0475-6583-BF18D787ED17}"/>
                  </a:ext>
                </a:extLst>
              </p:cNvPr>
              <p:cNvSpPr>
                <a:spLocks/>
              </p:cNvSpPr>
              <p:nvPr/>
            </p:nvSpPr>
            <p:spPr>
              <a:xfrm rot="1358119">
                <a:off x="6019823" y="1817746"/>
                <a:ext cx="994120" cy="945850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F0000"/>
              </a:solidFill>
              <a:sp3d z="-182000"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Arrow: Right 6">
                <a:extLst>
                  <a:ext uri="{FF2B5EF4-FFF2-40B4-BE49-F238E27FC236}">
                    <a16:creationId xmlns:a16="http://schemas.microsoft.com/office/drawing/2014/main" id="{7C5A66E6-A8AC-C711-A835-122878929E39}"/>
                  </a:ext>
                </a:extLst>
              </p:cNvPr>
              <p:cNvSpPr txBox="1">
                <a:spLocks/>
              </p:cNvSpPr>
              <p:nvPr/>
            </p:nvSpPr>
            <p:spPr>
              <a:xfrm rot="1358119">
                <a:off x="6030751" y="1952312"/>
                <a:ext cx="710365" cy="567510"/>
              </a:xfrm>
              <a:prstGeom prst="rect">
                <a:avLst/>
              </a:prstGeom>
              <a:sp3d z="-1820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320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BFCDFAB-0DC2-2E37-31DC-7E298BC5B1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9186224" y="2171494"/>
              <a:ext cx="2802521" cy="2802521"/>
              <a:chOff x="7300526" y="1800480"/>
              <a:chExt cx="2802521" cy="2802521"/>
            </a:xfr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669C8D9-CE09-90F7-7F32-F42162D9E2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00526" y="1800480"/>
                <a:ext cx="2802521" cy="2802521"/>
              </a:xfrm>
              <a:prstGeom prst="ellipse">
                <a:avLst/>
              </a:prstGeom>
              <a:solidFill>
                <a:srgbClr val="92D050"/>
              </a:solidFill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accent5">
                  <a:hueOff val="-3379271"/>
                  <a:satOff val="-8710"/>
                  <a:lumOff val="-5883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E3132EF2-7846-25BB-7F72-BC6E686C2E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10946" y="2210900"/>
                <a:ext cx="1981681" cy="1981681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0800" tIns="50800" rIns="50800" bIns="50800" numCol="1" spcCol="1270" anchor="ctr" anchorCtr="0">
                <a:noAutofit/>
              </a:bodyPr>
              <a:lstStyle/>
              <a:p>
                <a:pPr algn="ctr" defTabSz="128300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kern="1200" dirty="0">
                    <a:solidFill>
                      <a:schemeClr val="l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rPr>
                  <a:t>2.Green- </a:t>
                </a:r>
                <a:r>
                  <a:rPr 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shortest path to make the test pass</a:t>
                </a:r>
                <a:endParaRPr lang="en-GB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0F62CCF-D7B2-B48A-FC26-C436BDFDF4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6864602" y="3927338"/>
              <a:ext cx="1723479" cy="945850"/>
              <a:chOff x="4978904" y="3556324"/>
              <a:chExt cx="1723479" cy="945850"/>
            </a:xfr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48EC266F-00AA-6BC1-F9C3-65FF8164B804}"/>
                  </a:ext>
                </a:extLst>
              </p:cNvPr>
              <p:cNvSpPr>
                <a:spLocks/>
              </p:cNvSpPr>
              <p:nvPr/>
            </p:nvSpPr>
            <p:spPr>
              <a:xfrm rot="9832134">
                <a:off x="4978904" y="3556324"/>
                <a:ext cx="1723479" cy="945850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92D050"/>
              </a:solidFill>
              <a:sp3d z="-182000"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5">
                  <a:hueOff val="-3379271"/>
                  <a:satOff val="-8710"/>
                  <a:lumOff val="-5883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Arrow: Right 10">
                <a:extLst>
                  <a:ext uri="{FF2B5EF4-FFF2-40B4-BE49-F238E27FC236}">
                    <a16:creationId xmlns:a16="http://schemas.microsoft.com/office/drawing/2014/main" id="{4D17F440-153C-7034-2278-E7706500DA43}"/>
                  </a:ext>
                </a:extLst>
              </p:cNvPr>
              <p:cNvSpPr txBox="1">
                <a:spLocks/>
              </p:cNvSpPr>
              <p:nvPr/>
            </p:nvSpPr>
            <p:spPr>
              <a:xfrm rot="20632134">
                <a:off x="5257073" y="3706075"/>
                <a:ext cx="1439724" cy="567510"/>
              </a:xfrm>
              <a:prstGeom prst="rect">
                <a:avLst/>
              </a:prstGeom>
              <a:sp3d z="-1820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32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2E95A40-0BE6-9170-F482-86401AA7A52C}"/>
                </a:ext>
              </a:extLst>
            </p:cNvPr>
            <p:cNvGrpSpPr>
              <a:grpSpLocks/>
            </p:cNvGrpSpPr>
            <p:nvPr/>
          </p:nvGrpSpPr>
          <p:grpSpPr>
            <a:xfrm>
              <a:off x="3370225" y="3853616"/>
              <a:ext cx="2824062" cy="2802521"/>
              <a:chOff x="1484527" y="3482602"/>
              <a:chExt cx="2824062" cy="2802521"/>
            </a:xfr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1885508-69AB-5E66-0BDD-46888335E1F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84527" y="3482602"/>
                <a:ext cx="2802521" cy="2802521"/>
              </a:xfrm>
              <a:prstGeom prst="ellipse">
                <a:avLst/>
              </a:prstGeom>
              <a:solidFill>
                <a:srgbClr val="00B050"/>
              </a:solidFill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accent5">
                  <a:hueOff val="-6758543"/>
                  <a:satOff val="-17419"/>
                  <a:lumOff val="-11765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Oval 12">
                <a:extLst>
                  <a:ext uri="{FF2B5EF4-FFF2-40B4-BE49-F238E27FC236}">
                    <a16:creationId xmlns:a16="http://schemas.microsoft.com/office/drawing/2014/main" id="{7CC68A2B-A37A-DEF5-6034-803DD473E8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6720" y="3705133"/>
                <a:ext cx="2651869" cy="235746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0800" tIns="50800" rIns="50800" bIns="50800" numCol="1" spcCol="1270" anchor="ctr" anchorCtr="0">
                <a:noAutofit/>
              </a:bodyPr>
              <a:lstStyle/>
              <a:p>
                <a:pPr algn="ctr" defTabSz="128300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kern="1200" dirty="0">
                    <a:solidFill>
                      <a:schemeClr val="l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rPr>
                  <a:t>3.</a:t>
                </a:r>
                <a:r>
                  <a:rPr lang="en-US" sz="2400" b="1" kern="1200" dirty="0">
                    <a:solidFill>
                      <a:schemeClr val="l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Refactor-cleanup both tests and source</a:t>
                </a:r>
                <a:endParaRPr lang="en-GB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FC84635-A752-3067-F516-7AA8B1973FC0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41765" y="3265207"/>
              <a:ext cx="945850" cy="523979"/>
              <a:chOff x="3156067" y="2894193"/>
              <a:chExt cx="945850" cy="523979"/>
            </a:xfr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56560843-5267-83F1-B77D-112130CBD0BA}"/>
                  </a:ext>
                </a:extLst>
              </p:cNvPr>
              <p:cNvSpPr>
                <a:spLocks/>
              </p:cNvSpPr>
              <p:nvPr/>
            </p:nvSpPr>
            <p:spPr>
              <a:xfrm rot="17596570">
                <a:off x="3367002" y="2683258"/>
                <a:ext cx="523979" cy="945850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00B050"/>
              </a:solidFill>
              <a:sp3d z="-182000"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5">
                  <a:hueOff val="-6758543"/>
                  <a:satOff val="-17419"/>
                  <a:lumOff val="-11765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Arrow: Right 14">
                <a:extLst>
                  <a:ext uri="{FF2B5EF4-FFF2-40B4-BE49-F238E27FC236}">
                    <a16:creationId xmlns:a16="http://schemas.microsoft.com/office/drawing/2014/main" id="{030E0EA4-7FD1-3572-8563-E628F9405CFF}"/>
                  </a:ext>
                </a:extLst>
              </p:cNvPr>
              <p:cNvSpPr txBox="1">
                <a:spLocks/>
              </p:cNvSpPr>
              <p:nvPr/>
            </p:nvSpPr>
            <p:spPr>
              <a:xfrm rot="17596570">
                <a:off x="3414540" y="2944628"/>
                <a:ext cx="366785" cy="567510"/>
              </a:xfrm>
              <a:prstGeom prst="rect">
                <a:avLst/>
              </a:prstGeom>
              <a:sp3d z="-1820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3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2104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C6F004-8F9D-4F40-8394-6C4C67F709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256</TotalTime>
  <Words>94</Words>
  <Application>Microsoft Office PowerPoint</Application>
  <PresentationFormat>Widescreen</PresentationFormat>
  <Paragraphs>19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Tenorite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>Karpavicius, Almantas</cp:lastModifiedBy>
  <cp:revision>399</cp:revision>
  <dcterms:created xsi:type="dcterms:W3CDTF">2023-02-01T05:35:40Z</dcterms:created>
  <dcterms:modified xsi:type="dcterms:W3CDTF">2023-04-04T06:41:59Z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